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06680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8194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ttp://t3.gstatic.com/images?q=tbn:ANd9GcRYeUjp_mHF8LknK-yW1IyS2BB03sKeQbqim1TjXGj4E2rQuxP0gQ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066800"/>
            <a:ext cx="1752600" cy="3943350"/>
          </a:xfrm>
          <a:prstGeom prst="rect">
            <a:avLst/>
          </a:prstGeom>
          <a:noFill/>
          <a:effectLst>
            <a:reflection blurRad="6350" stA="50000" endA="300" endPos="55500" dist="101600" dir="5400000" sy="-100000" algn="bl" rotWithShape="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82880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ttp://t3.gstatic.com/images?q=tbn:ANd9GcRYeUjp_mHF8LknK-yW1IyS2BB03sKeQbqim1TjXGj4E2rQuxP0gQ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685800"/>
            <a:ext cx="1752600" cy="3943350"/>
          </a:xfrm>
          <a:prstGeom prst="rect">
            <a:avLst/>
          </a:prstGeom>
          <a:noFill/>
          <a:effectLst>
            <a:reflection blurRad="6350" stA="50000" endA="300" endPos="55500" dist="101600" dir="5400000" sy="-100000" algn="bl" rotWithShape="0"/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ttp://t3.gstatic.com/images?q=tbn:ANd9GcRYeUjp_mHF8LknK-yW1IyS2BB03sKeQbqim1TjXGj4E2rQuxP0gQ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685800"/>
            <a:ext cx="1752600" cy="3943350"/>
          </a:xfrm>
          <a:prstGeom prst="rect">
            <a:avLst/>
          </a:prstGeom>
          <a:noFill/>
          <a:effectLst>
            <a:reflection blurRad="6350" stA="50000" endA="300" endPos="55500" dist="101600" dir="5400000" sy="-100000" algn="bl" rotWithShape="0"/>
          </a:effec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64623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http://t3.gstatic.com/images?q=tbn:ANd9GcRYeUjp_mHF8LknK-yW1IyS2BB03sKeQbqim1TjXGj4E2rQuxP0gQ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685800"/>
            <a:ext cx="1752600" cy="3943350"/>
          </a:xfrm>
          <a:prstGeom prst="rect">
            <a:avLst/>
          </a:prstGeom>
          <a:noFill/>
          <a:effectLst>
            <a:reflection blurRad="6350" stA="50000" endA="300" endPos="55500" dist="101600" dir="5400000" sy="-100000" algn="bl" rotWithShape="0"/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http://t3.gstatic.com/images?q=tbn:ANd9GcRYeUjp_mHF8LknK-yW1IyS2BB03sKeQbqim1TjXGj4E2rQuxP0gQ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685800"/>
            <a:ext cx="1752600" cy="3943350"/>
          </a:xfrm>
          <a:prstGeom prst="rect">
            <a:avLst/>
          </a:prstGeom>
          <a:noFill/>
          <a:effectLst>
            <a:reflection blurRad="6350" stA="50000" endA="300" endPos="55500" dist="101600" dir="5400000" sy="-100000" algn="bl" rotWithShape="0"/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http://t3.gstatic.com/images?q=tbn:ANd9GcRYeUjp_mHF8LknK-yW1IyS2BB03sKeQbqim1TjXGj4E2rQuxP0gQ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685800"/>
            <a:ext cx="1752600" cy="3943350"/>
          </a:xfrm>
          <a:prstGeom prst="rect">
            <a:avLst/>
          </a:prstGeom>
          <a:noFill/>
          <a:effectLst>
            <a:reflection blurRad="6350" stA="50000" endA="300" endPos="55500" dist="101600" dir="5400000" sy="-100000" algn="bl" rotWithShape="0"/>
          </a:effec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>
                <a:alpha val="9000"/>
              </a:srgbClr>
            </a:gs>
            <a:gs pos="7001">
              <a:srgbClr val="E6E6E6"/>
            </a:gs>
            <a:gs pos="100000">
              <a:srgbClr val="7D8496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16764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EDCC0-C5F4-4EB3-8DDD-2BC3F2318E46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844E1-B58E-4115-8E69-5C2C9E76048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ttp://t3.gstatic.com/images?q=tbn:ANd9GcRYeUjp_mHF8LknK-yW1IyS2BB03sKeQbqim1TjXGj4E2rQuxP0gQ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685800"/>
            <a:ext cx="1752600" cy="3943350"/>
          </a:xfrm>
          <a:prstGeom prst="rect">
            <a:avLst/>
          </a:prstGeom>
          <a:noFill/>
          <a:effectLst>
            <a:reflection blurRad="6350" stA="50000" endA="300" endPos="55500" dist="1016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http://t3.gstatic.com/images?q=tbn:ANd9GcRYeUjp_mHF8LknK-yW1IyS2BB03sKeQbqim1TjXGj4E2rQuxP0gQ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685800"/>
            <a:ext cx="1752600" cy="3943350"/>
          </a:xfrm>
          <a:prstGeom prst="rect">
            <a:avLst/>
          </a:prstGeom>
          <a:noFill/>
          <a:effectLst>
            <a:reflection blurRad="6350" stA="50000" endA="300" endPos="55500" dist="1016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Angie</dc:creator>
  <cp:lastModifiedBy>Angie</cp:lastModifiedBy>
  <cp:revision>3</cp:revision>
  <dcterms:created xsi:type="dcterms:W3CDTF">2012-07-18T19:25:17Z</dcterms:created>
  <dcterms:modified xsi:type="dcterms:W3CDTF">2012-07-19T02:17:34Z</dcterms:modified>
</cp:coreProperties>
</file>